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42794238" cy="30267275"/>
  <p:notesSz cx="37441188" cy="5120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0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0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0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0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0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30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30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30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30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8783">
          <p15:clr>
            <a:srgbClr val="A4A3A4"/>
          </p15:clr>
        </p15:guide>
        <p15:guide id="2" pos="25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84557"/>
    <a:srgbClr val="FFDD00"/>
    <a:srgbClr val="FFFF99"/>
    <a:srgbClr val="FFFFCD"/>
    <a:srgbClr val="FE7AFE"/>
    <a:srgbClr val="F8F8F8"/>
    <a:srgbClr val="EAEAEA"/>
    <a:srgbClr val="FFFFBF"/>
    <a:srgbClr val="FFFF9D"/>
    <a:srgbClr val="FFFF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/>
    <p:restoredTop sz="94660" autoAdjust="0"/>
  </p:normalViewPr>
  <p:slideViewPr>
    <p:cSldViewPr>
      <p:cViewPr varScale="1">
        <p:scale>
          <a:sx n="26" d="100"/>
          <a:sy n="26" d="100"/>
        </p:scale>
        <p:origin x="1986" y="186"/>
      </p:cViewPr>
      <p:guideLst>
        <p:guide orient="horz" pos="8783"/>
        <p:guide pos="25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>
        <c:manualLayout>
          <c:layoutTarget val="inner"/>
          <c:xMode val="edge"/>
          <c:yMode val="edge"/>
          <c:x val="4.5833333333333344E-2"/>
          <c:y val="3.6974789915966394E-2"/>
          <c:w val="0.86250000000000004"/>
          <c:h val="0.8974789915966385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East</c:v>
                </c:pt>
              </c:strCache>
            </c:strRef>
          </c:tx>
          <c:invertIfNegative val="0"/>
          <c:cat>
            <c:strRef>
              <c:f>Sheet1!$B$1:$E$1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Sheet1!$B$2:$E$2</c:f>
              <c:numCache>
                <c:formatCode>General</c:formatCode>
                <c:ptCount val="4"/>
                <c:pt idx="0">
                  <c:v>20.399999999999999</c:v>
                </c:pt>
                <c:pt idx="1">
                  <c:v>27.4</c:v>
                </c:pt>
                <c:pt idx="2">
                  <c:v>90</c:v>
                </c:pt>
                <c:pt idx="3">
                  <c:v>20.399999999999999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09C-4A58-8B13-294C3BFD7460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West</c:v>
                </c:pt>
              </c:strCache>
            </c:strRef>
          </c:tx>
          <c:invertIfNegative val="0"/>
          <c:cat>
            <c:strRef>
              <c:f>Sheet1!$B$1:$E$1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Sheet1!$B$3:$E$3</c:f>
              <c:numCache>
                <c:formatCode>General</c:formatCode>
                <c:ptCount val="4"/>
                <c:pt idx="0">
                  <c:v>30.6</c:v>
                </c:pt>
                <c:pt idx="1">
                  <c:v>38.6</c:v>
                </c:pt>
                <c:pt idx="2">
                  <c:v>34.6</c:v>
                </c:pt>
                <c:pt idx="3">
                  <c:v>31.6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09C-4A58-8B13-294C3BFD7460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North</c:v>
                </c:pt>
              </c:strCache>
            </c:strRef>
          </c:tx>
          <c:invertIfNegative val="0"/>
          <c:cat>
            <c:strRef>
              <c:f>Sheet1!$B$1:$E$1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Sheet1!$B$4:$E$4</c:f>
              <c:numCache>
                <c:formatCode>General</c:formatCode>
                <c:ptCount val="4"/>
                <c:pt idx="0">
                  <c:v>45.9</c:v>
                </c:pt>
                <c:pt idx="1">
                  <c:v>46.9</c:v>
                </c:pt>
                <c:pt idx="2">
                  <c:v>45</c:v>
                </c:pt>
                <c:pt idx="3">
                  <c:v>43.9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09C-4A58-8B13-294C3BFD746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5546624"/>
        <c:axId val="75548928"/>
      </c:barChart>
      <c:catAx>
        <c:axId val="755466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de-DE"/>
          </a:p>
        </c:txPr>
        <c:crossAx val="7554892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7554892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de-DE"/>
          </a:p>
        </c:txPr>
        <c:crossAx val="7554662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94270833333333359"/>
          <c:y val="0.43361344537815133"/>
          <c:w val="5.7291649468869658E-2"/>
          <c:h val="0.13551707422413573"/>
        </c:manualLayout>
      </c:layout>
      <c:overlay val="0"/>
    </c:legend>
    <c:plotVisOnly val="1"/>
    <c:dispBlanksAs val="zero"/>
    <c:showDLblsOverMax val="0"/>
  </c:chart>
  <c:txPr>
    <a:bodyPr/>
    <a:lstStyle/>
    <a:p>
      <a:pPr>
        <a:defRPr sz="1800"/>
      </a:pPr>
      <a:endParaRPr lang="de-DE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16224250" cy="282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537031" tIns="268519" rIns="537031" bIns="268519" numCol="1" anchor="t" anchorCtr="0" compatLnSpc="1">
            <a:prstTxWarp prst="textNoShape">
              <a:avLst/>
            </a:prstTxWarp>
          </a:bodyPr>
          <a:lstStyle>
            <a:lvl1pPr defTabSz="5373688">
              <a:defRPr sz="71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21216938" y="0"/>
            <a:ext cx="16224250" cy="282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537031" tIns="268519" rIns="537031" bIns="268519" numCol="1" anchor="t" anchorCtr="0" compatLnSpc="1">
            <a:prstTxWarp prst="textNoShape">
              <a:avLst/>
            </a:prstTxWarp>
          </a:bodyPr>
          <a:lstStyle>
            <a:lvl1pPr algn="r" defTabSz="5373688">
              <a:defRPr sz="71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53722588"/>
            <a:ext cx="16224250" cy="282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537031" tIns="268519" rIns="537031" bIns="268519" numCol="1" anchor="b" anchorCtr="0" compatLnSpc="1">
            <a:prstTxWarp prst="textNoShape">
              <a:avLst/>
            </a:prstTxWarp>
          </a:bodyPr>
          <a:lstStyle>
            <a:lvl1pPr defTabSz="5373688">
              <a:defRPr sz="71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1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21216938" y="53722588"/>
            <a:ext cx="16224250" cy="282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537031" tIns="268519" rIns="537031" bIns="268519" numCol="1" anchor="b" anchorCtr="0" compatLnSpc="1">
            <a:prstTxWarp prst="textNoShape">
              <a:avLst/>
            </a:prstTxWarp>
          </a:bodyPr>
          <a:lstStyle>
            <a:lvl1pPr algn="r" defTabSz="5373688">
              <a:defRPr sz="7100"/>
            </a:lvl1pPr>
          </a:lstStyle>
          <a:p>
            <a:pPr>
              <a:defRPr/>
            </a:pPr>
            <a:fld id="{5E74898D-8349-4B09-8F6A-24942E33C4C9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16224250" cy="282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539231" tIns="269615" rIns="539231" bIns="269615" numCol="1" anchor="t" anchorCtr="0" compatLnSpc="1">
            <a:prstTxWarp prst="textNoShape">
              <a:avLst/>
            </a:prstTxWarp>
          </a:bodyPr>
          <a:lstStyle>
            <a:lvl1pPr defTabSz="5392738">
              <a:defRPr sz="71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21207413" y="0"/>
            <a:ext cx="16225837" cy="282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539231" tIns="269615" rIns="539231" bIns="269615" numCol="1" anchor="t" anchorCtr="0" compatLnSpc="1">
            <a:prstTxWarp prst="textNoShape">
              <a:avLst/>
            </a:prstTxWarp>
          </a:bodyPr>
          <a:lstStyle>
            <a:lvl1pPr algn="r" defTabSz="5392738">
              <a:defRPr sz="71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730625" y="4241800"/>
            <a:ext cx="29979938" cy="212058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3744913" y="26860500"/>
            <a:ext cx="29952950" cy="25447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539231" tIns="269615" rIns="539231" bIns="2696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53713063"/>
            <a:ext cx="16224250" cy="282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539231" tIns="269615" rIns="539231" bIns="269615" numCol="1" anchor="b" anchorCtr="0" compatLnSpc="1">
            <a:prstTxWarp prst="textNoShape">
              <a:avLst/>
            </a:prstTxWarp>
          </a:bodyPr>
          <a:lstStyle>
            <a:lvl1pPr defTabSz="5392738">
              <a:defRPr sz="71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21207413" y="53713063"/>
            <a:ext cx="16225837" cy="282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539231" tIns="269615" rIns="539231" bIns="269615" numCol="1" anchor="b" anchorCtr="0" compatLnSpc="1">
            <a:prstTxWarp prst="textNoShape">
              <a:avLst/>
            </a:prstTxWarp>
          </a:bodyPr>
          <a:lstStyle>
            <a:lvl1pPr algn="r" defTabSz="5392738">
              <a:defRPr sz="7100"/>
            </a:lvl1pPr>
          </a:lstStyle>
          <a:p>
            <a:pPr>
              <a:defRPr/>
            </a:pPr>
            <a:fld id="{B61F1184-5023-47BE-907D-182A34D15577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32307F09-3DD6-4447-9E80-789E4FD07393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730625" y="4241800"/>
            <a:ext cx="29979938" cy="21205825"/>
          </a:xfrm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8861" y="9402223"/>
            <a:ext cx="36376518" cy="648834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19490" y="17151707"/>
            <a:ext cx="29955259" cy="773447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28F75E-B3EB-4F85-A6E3-25B646B8E7AF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D73FAA-701B-4A0E-88AF-8EE608C6FC3A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027240" y="1212344"/>
            <a:ext cx="9628350" cy="258257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40421" y="1212344"/>
            <a:ext cx="28717000" cy="2582577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89C0BB-AD90-42C4-BDF0-91BEBC5A26AD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45B961-FACA-4CA5-AABB-9414FF359D9B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80449" y="19450027"/>
            <a:ext cx="36374748" cy="601041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80449" y="12829060"/>
            <a:ext cx="36374748" cy="662096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2573D9-D4A2-40A4-B38A-B5753BD5E239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40421" y="7063866"/>
            <a:ext cx="19171790" cy="19974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482030" y="7063866"/>
            <a:ext cx="19173560" cy="19974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6BF802-0131-408B-9B50-B39DDE6493C8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0420" y="1212343"/>
            <a:ext cx="38513400" cy="5044546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40419" y="6774856"/>
            <a:ext cx="18908219" cy="282379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40419" y="9598650"/>
            <a:ext cx="18908219" cy="1743821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1738527" y="6774856"/>
            <a:ext cx="18915293" cy="282379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1738527" y="9598650"/>
            <a:ext cx="18915293" cy="1743821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0E470B-AE3B-4F1A-BC12-1637EC6D5B4A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AE76E0-49D8-4B4B-AC71-C58463CA643F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F28421-6410-4931-A4AC-AFA7B0D71ABF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0419" y="1204836"/>
            <a:ext cx="14079008" cy="512837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30652" y="1204836"/>
            <a:ext cx="23923167" cy="2583202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40419" y="6333207"/>
            <a:ext cx="14079008" cy="2070365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5C89C4-0118-4C75-8BED-BDC30F379314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8323" y="21186592"/>
            <a:ext cx="25676189" cy="250225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8323" y="2704938"/>
            <a:ext cx="25676189" cy="1816011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8323" y="23688847"/>
            <a:ext cx="25676189" cy="35519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AA4CD2-0173-470C-AD6B-FCF92D3F9B1B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BF"/>
            </a:gs>
            <a:gs pos="100000">
              <a:srgbClr val="FFFFE5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141284" y="1212622"/>
            <a:ext cx="38513917" cy="50458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70253" tIns="235127" rIns="470253" bIns="23512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141284" y="7063525"/>
            <a:ext cx="38513917" cy="199745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70253" tIns="235127" rIns="470253" bIns="23512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141283" y="27563577"/>
            <a:ext cx="9985921" cy="21018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70253" tIns="235127" rIns="470253" bIns="235127" numCol="1" anchor="t" anchorCtr="0" compatLnSpc="1">
            <a:prstTxWarp prst="textNoShape">
              <a:avLst/>
            </a:prstTxWarp>
          </a:bodyPr>
          <a:lstStyle>
            <a:lvl1pPr defTabSz="4703763">
              <a:defRPr sz="7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4623124" y="27563577"/>
            <a:ext cx="13550236" cy="21018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70253" tIns="235127" rIns="470253" bIns="235127" numCol="1" anchor="t" anchorCtr="0" compatLnSpc="1">
            <a:prstTxWarp prst="textNoShape">
              <a:avLst/>
            </a:prstTxWarp>
          </a:bodyPr>
          <a:lstStyle>
            <a:lvl1pPr algn="ctr" defTabSz="4703763">
              <a:defRPr sz="7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0669279" y="27563577"/>
            <a:ext cx="9985921" cy="21018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70253" tIns="235127" rIns="470253" bIns="235127" numCol="1" anchor="t" anchorCtr="0" compatLnSpc="1">
            <a:prstTxWarp prst="textNoShape">
              <a:avLst/>
            </a:prstTxWarp>
          </a:bodyPr>
          <a:lstStyle>
            <a:lvl1pPr algn="r" defTabSz="4703763">
              <a:defRPr sz="7200"/>
            </a:lvl1pPr>
          </a:lstStyle>
          <a:p>
            <a:pPr>
              <a:defRPr/>
            </a:pPr>
            <a:fld id="{11006562-AAE6-4771-9396-992709C8A99D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703763" rtl="0" eaLnBrk="0" fontAlgn="base" hangingPunct="0">
        <a:spcBef>
          <a:spcPct val="0"/>
        </a:spcBef>
        <a:spcAft>
          <a:spcPct val="0"/>
        </a:spcAft>
        <a:defRPr sz="22700">
          <a:solidFill>
            <a:schemeClr val="tx2"/>
          </a:solidFill>
          <a:latin typeface="+mj-lt"/>
          <a:ea typeface="+mj-ea"/>
          <a:cs typeface="+mj-cs"/>
        </a:defRPr>
      </a:lvl1pPr>
      <a:lvl2pPr algn="ctr" defTabSz="4703763" rtl="0" eaLnBrk="0" fontAlgn="base" hangingPunct="0">
        <a:spcBef>
          <a:spcPct val="0"/>
        </a:spcBef>
        <a:spcAft>
          <a:spcPct val="0"/>
        </a:spcAft>
        <a:defRPr sz="22700">
          <a:solidFill>
            <a:schemeClr val="tx2"/>
          </a:solidFill>
          <a:latin typeface="Arial" charset="0"/>
        </a:defRPr>
      </a:lvl2pPr>
      <a:lvl3pPr algn="ctr" defTabSz="4703763" rtl="0" eaLnBrk="0" fontAlgn="base" hangingPunct="0">
        <a:spcBef>
          <a:spcPct val="0"/>
        </a:spcBef>
        <a:spcAft>
          <a:spcPct val="0"/>
        </a:spcAft>
        <a:defRPr sz="22700">
          <a:solidFill>
            <a:schemeClr val="tx2"/>
          </a:solidFill>
          <a:latin typeface="Arial" charset="0"/>
        </a:defRPr>
      </a:lvl3pPr>
      <a:lvl4pPr algn="ctr" defTabSz="4703763" rtl="0" eaLnBrk="0" fontAlgn="base" hangingPunct="0">
        <a:spcBef>
          <a:spcPct val="0"/>
        </a:spcBef>
        <a:spcAft>
          <a:spcPct val="0"/>
        </a:spcAft>
        <a:defRPr sz="22700">
          <a:solidFill>
            <a:schemeClr val="tx2"/>
          </a:solidFill>
          <a:latin typeface="Arial" charset="0"/>
        </a:defRPr>
      </a:lvl4pPr>
      <a:lvl5pPr algn="ctr" defTabSz="4703763" rtl="0" eaLnBrk="0" fontAlgn="base" hangingPunct="0">
        <a:spcBef>
          <a:spcPct val="0"/>
        </a:spcBef>
        <a:spcAft>
          <a:spcPct val="0"/>
        </a:spcAft>
        <a:defRPr sz="22700">
          <a:solidFill>
            <a:schemeClr val="tx2"/>
          </a:solidFill>
          <a:latin typeface="Arial" charset="0"/>
        </a:defRPr>
      </a:lvl5pPr>
      <a:lvl6pPr marL="457200" algn="ctr" defTabSz="4703763" rtl="0" fontAlgn="base">
        <a:spcBef>
          <a:spcPct val="0"/>
        </a:spcBef>
        <a:spcAft>
          <a:spcPct val="0"/>
        </a:spcAft>
        <a:defRPr sz="22700">
          <a:solidFill>
            <a:schemeClr val="tx2"/>
          </a:solidFill>
          <a:latin typeface="Arial" charset="0"/>
        </a:defRPr>
      </a:lvl6pPr>
      <a:lvl7pPr marL="914400" algn="ctr" defTabSz="4703763" rtl="0" fontAlgn="base">
        <a:spcBef>
          <a:spcPct val="0"/>
        </a:spcBef>
        <a:spcAft>
          <a:spcPct val="0"/>
        </a:spcAft>
        <a:defRPr sz="22700">
          <a:solidFill>
            <a:schemeClr val="tx2"/>
          </a:solidFill>
          <a:latin typeface="Arial" charset="0"/>
        </a:defRPr>
      </a:lvl7pPr>
      <a:lvl8pPr marL="1371600" algn="ctr" defTabSz="4703763" rtl="0" fontAlgn="base">
        <a:spcBef>
          <a:spcPct val="0"/>
        </a:spcBef>
        <a:spcAft>
          <a:spcPct val="0"/>
        </a:spcAft>
        <a:defRPr sz="22700">
          <a:solidFill>
            <a:schemeClr val="tx2"/>
          </a:solidFill>
          <a:latin typeface="Arial" charset="0"/>
        </a:defRPr>
      </a:lvl8pPr>
      <a:lvl9pPr marL="1828800" algn="ctr" defTabSz="4703763" rtl="0" fontAlgn="base">
        <a:spcBef>
          <a:spcPct val="0"/>
        </a:spcBef>
        <a:spcAft>
          <a:spcPct val="0"/>
        </a:spcAft>
        <a:defRPr sz="22700">
          <a:solidFill>
            <a:schemeClr val="tx2"/>
          </a:solidFill>
          <a:latin typeface="Arial" charset="0"/>
        </a:defRPr>
      </a:lvl9pPr>
    </p:titleStyle>
    <p:bodyStyle>
      <a:lvl1pPr marL="1765300" indent="-1765300" algn="l" defTabSz="4703763" rtl="0" eaLnBrk="0" fontAlgn="base" hangingPunct="0">
        <a:spcBef>
          <a:spcPct val="20000"/>
        </a:spcBef>
        <a:spcAft>
          <a:spcPct val="0"/>
        </a:spcAft>
        <a:buChar char="•"/>
        <a:defRPr sz="16500">
          <a:solidFill>
            <a:schemeClr val="tx1"/>
          </a:solidFill>
          <a:latin typeface="+mn-lt"/>
          <a:ea typeface="+mn-ea"/>
          <a:cs typeface="+mn-cs"/>
        </a:defRPr>
      </a:lvl1pPr>
      <a:lvl2pPr marL="3822700" indent="-1471613" algn="l" defTabSz="4703763" rtl="0" eaLnBrk="0" fontAlgn="base" hangingPunct="0">
        <a:spcBef>
          <a:spcPct val="20000"/>
        </a:spcBef>
        <a:spcAft>
          <a:spcPct val="0"/>
        </a:spcAft>
        <a:buChar char="–"/>
        <a:defRPr sz="14400">
          <a:solidFill>
            <a:schemeClr val="tx1"/>
          </a:solidFill>
          <a:latin typeface="+mn-lt"/>
        </a:defRPr>
      </a:lvl2pPr>
      <a:lvl3pPr marL="5880100" indent="-1176338" algn="l" defTabSz="4703763" rtl="0" eaLnBrk="0" fontAlgn="base" hangingPunct="0">
        <a:spcBef>
          <a:spcPct val="20000"/>
        </a:spcBef>
        <a:spcAft>
          <a:spcPct val="0"/>
        </a:spcAft>
        <a:buChar char="•"/>
        <a:defRPr sz="12300">
          <a:solidFill>
            <a:schemeClr val="tx1"/>
          </a:solidFill>
          <a:latin typeface="+mn-lt"/>
        </a:defRPr>
      </a:lvl3pPr>
      <a:lvl4pPr marL="8229600" indent="-1176338" algn="l" defTabSz="4703763" rtl="0" eaLnBrk="0" fontAlgn="base" hangingPunct="0">
        <a:spcBef>
          <a:spcPct val="20000"/>
        </a:spcBef>
        <a:spcAft>
          <a:spcPct val="0"/>
        </a:spcAft>
        <a:buChar char="–"/>
        <a:defRPr sz="10400">
          <a:solidFill>
            <a:schemeClr val="tx1"/>
          </a:solidFill>
          <a:latin typeface="+mn-lt"/>
        </a:defRPr>
      </a:lvl4pPr>
      <a:lvl5pPr marL="10580688" indent="-1174750" algn="l" defTabSz="4703763" rtl="0" eaLnBrk="0" fontAlgn="base" hangingPunct="0">
        <a:spcBef>
          <a:spcPct val="20000"/>
        </a:spcBef>
        <a:spcAft>
          <a:spcPct val="0"/>
        </a:spcAft>
        <a:buChar char="»"/>
        <a:defRPr sz="10400">
          <a:solidFill>
            <a:schemeClr val="tx1"/>
          </a:solidFill>
          <a:latin typeface="+mn-lt"/>
        </a:defRPr>
      </a:lvl5pPr>
      <a:lvl6pPr marL="11037888" indent="-1174750" algn="l" defTabSz="4703763" rtl="0" fontAlgn="base">
        <a:spcBef>
          <a:spcPct val="20000"/>
        </a:spcBef>
        <a:spcAft>
          <a:spcPct val="0"/>
        </a:spcAft>
        <a:buChar char="»"/>
        <a:defRPr sz="10400">
          <a:solidFill>
            <a:schemeClr val="tx1"/>
          </a:solidFill>
          <a:latin typeface="+mn-lt"/>
        </a:defRPr>
      </a:lvl6pPr>
      <a:lvl7pPr marL="11495088" indent="-1174750" algn="l" defTabSz="4703763" rtl="0" fontAlgn="base">
        <a:spcBef>
          <a:spcPct val="20000"/>
        </a:spcBef>
        <a:spcAft>
          <a:spcPct val="0"/>
        </a:spcAft>
        <a:buChar char="»"/>
        <a:defRPr sz="10400">
          <a:solidFill>
            <a:schemeClr val="tx1"/>
          </a:solidFill>
          <a:latin typeface="+mn-lt"/>
        </a:defRPr>
      </a:lvl7pPr>
      <a:lvl8pPr marL="11952288" indent="-1174750" algn="l" defTabSz="4703763" rtl="0" fontAlgn="base">
        <a:spcBef>
          <a:spcPct val="20000"/>
        </a:spcBef>
        <a:spcAft>
          <a:spcPct val="0"/>
        </a:spcAft>
        <a:buChar char="»"/>
        <a:defRPr sz="10400">
          <a:solidFill>
            <a:schemeClr val="tx1"/>
          </a:solidFill>
          <a:latin typeface="+mn-lt"/>
        </a:defRPr>
      </a:lvl8pPr>
      <a:lvl9pPr marL="12409488" indent="-1174750" algn="l" defTabSz="4703763" rtl="0" fontAlgn="base">
        <a:spcBef>
          <a:spcPct val="20000"/>
        </a:spcBef>
        <a:spcAft>
          <a:spcPct val="0"/>
        </a:spcAft>
        <a:buChar char="»"/>
        <a:defRPr sz="10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1" y="0"/>
            <a:ext cx="42794238" cy="29428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/>
        </p:spPr>
        <p:txBody>
          <a:bodyPr lIns="137160" tIns="68580" rIns="137160" bIns="68580" anchor="ctr"/>
          <a:lstStyle/>
          <a:p>
            <a:pPr algn="ctr" defTabSz="4703763">
              <a:defRPr/>
            </a:pPr>
            <a:r>
              <a:rPr lang="de-DE" sz="8000" b="1" dirty="0"/>
              <a:t>Titel der Arbeit</a:t>
            </a:r>
          </a:p>
          <a:p>
            <a:pPr algn="ctr" defTabSz="4703763">
              <a:defRPr/>
            </a:pPr>
            <a:r>
              <a:rPr lang="de-DE" sz="4800" b="1" dirty="0"/>
              <a:t>Untertitel</a:t>
            </a:r>
          </a:p>
          <a:p>
            <a:pPr algn="ctr" defTabSz="4703763">
              <a:defRPr/>
            </a:pPr>
            <a:r>
              <a:rPr lang="de-DE" sz="4400" b="1" dirty="0"/>
              <a:t>Name</a:t>
            </a:r>
          </a:p>
        </p:txBody>
      </p:sp>
      <p:sp>
        <p:nvSpPr>
          <p:cNvPr id="2051" name="Rectangle 7"/>
          <p:cNvSpPr>
            <a:spLocks noChangeArrowheads="1"/>
          </p:cNvSpPr>
          <p:nvPr/>
        </p:nvSpPr>
        <p:spPr bwMode="auto">
          <a:xfrm>
            <a:off x="-22445" y="3397588"/>
            <a:ext cx="13442500" cy="9465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42050" tIns="71025" rIns="142050" bIns="71025" anchor="ctr"/>
          <a:lstStyle/>
          <a:p>
            <a:pPr algn="ctr" defTabSz="3895725"/>
            <a:r>
              <a:rPr lang="de-DE" sz="5500" b="1" dirty="0"/>
              <a:t>Stand der Forschung</a:t>
            </a:r>
          </a:p>
        </p:txBody>
      </p:sp>
      <p:sp>
        <p:nvSpPr>
          <p:cNvPr id="2052" name="Rectangle 14"/>
          <p:cNvSpPr>
            <a:spLocks noChangeArrowheads="1"/>
          </p:cNvSpPr>
          <p:nvPr/>
        </p:nvSpPr>
        <p:spPr bwMode="auto">
          <a:xfrm>
            <a:off x="-22445" y="20665241"/>
            <a:ext cx="13442500" cy="9453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42050" tIns="71025" rIns="142050" bIns="71025" anchor="ctr"/>
          <a:lstStyle/>
          <a:p>
            <a:pPr algn="ctr" defTabSz="3895725"/>
            <a:r>
              <a:rPr lang="de-DE" sz="5500" b="1" dirty="0"/>
              <a:t>Forschungsmethode</a:t>
            </a:r>
          </a:p>
        </p:txBody>
      </p:sp>
      <p:sp>
        <p:nvSpPr>
          <p:cNvPr id="2053" name="Rectangle 18"/>
          <p:cNvSpPr>
            <a:spLocks noChangeArrowheads="1"/>
          </p:cNvSpPr>
          <p:nvPr/>
        </p:nvSpPr>
        <p:spPr bwMode="auto">
          <a:xfrm>
            <a:off x="29351740" y="24907036"/>
            <a:ext cx="13442499" cy="9465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42050" tIns="71025" rIns="142050" bIns="71025" anchor="ctr"/>
          <a:lstStyle/>
          <a:p>
            <a:pPr algn="ctr" defTabSz="3895725">
              <a:defRPr/>
            </a:pPr>
            <a:r>
              <a:rPr lang="de-DE" sz="5500" b="1" dirty="0"/>
              <a:t>Literatur</a:t>
            </a:r>
          </a:p>
        </p:txBody>
      </p:sp>
      <p:sp>
        <p:nvSpPr>
          <p:cNvPr id="2" name="Rectangle 30"/>
          <p:cNvSpPr>
            <a:spLocks noChangeArrowheads="1"/>
          </p:cNvSpPr>
          <p:nvPr/>
        </p:nvSpPr>
        <p:spPr bwMode="auto">
          <a:xfrm>
            <a:off x="-22445" y="8898178"/>
            <a:ext cx="13442500" cy="9453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42050" tIns="71025" rIns="142050" bIns="71025" anchor="ctr"/>
          <a:lstStyle/>
          <a:p>
            <a:pPr algn="ctr" defTabSz="3895725"/>
            <a:r>
              <a:rPr lang="de-DE" sz="5500" b="1" dirty="0"/>
              <a:t>Forschungsfragen</a:t>
            </a:r>
          </a:p>
        </p:txBody>
      </p:sp>
      <p:sp>
        <p:nvSpPr>
          <p:cNvPr id="2094" name="Text Box 46"/>
          <p:cNvSpPr txBox="1">
            <a:spLocks noChangeArrowheads="1"/>
          </p:cNvSpPr>
          <p:nvPr/>
        </p:nvSpPr>
        <p:spPr bwMode="auto">
          <a:xfrm>
            <a:off x="0" y="29651106"/>
            <a:ext cx="42794238" cy="646331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algn="ctr" eaLnBrk="0" hangingPunct="0">
              <a:spcBef>
                <a:spcPct val="20000"/>
              </a:spcBef>
              <a:defRPr/>
            </a:pPr>
            <a:r>
              <a:rPr lang="de-DE" sz="36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Hochschule/Universität Irgendwo</a:t>
            </a:r>
          </a:p>
        </p:txBody>
      </p:sp>
      <p:sp>
        <p:nvSpPr>
          <p:cNvPr id="2056" name="Rectangle 49"/>
          <p:cNvSpPr>
            <a:spLocks noChangeArrowheads="1"/>
          </p:cNvSpPr>
          <p:nvPr/>
        </p:nvSpPr>
        <p:spPr bwMode="auto">
          <a:xfrm>
            <a:off x="29414587" y="19011222"/>
            <a:ext cx="13442499" cy="9453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42050" tIns="71025" rIns="142050" bIns="71025" anchor="ctr"/>
          <a:lstStyle/>
          <a:p>
            <a:pPr algn="ctr" defTabSz="3895725">
              <a:defRPr/>
            </a:pPr>
            <a:r>
              <a:rPr lang="de-DE" sz="5500" b="1" dirty="0"/>
              <a:t>Schlussfolgerungen</a:t>
            </a:r>
          </a:p>
        </p:txBody>
      </p:sp>
      <p:sp>
        <p:nvSpPr>
          <p:cNvPr id="2057" name="Text Box 58"/>
          <p:cNvSpPr txBox="1">
            <a:spLocks noChangeArrowheads="1"/>
          </p:cNvSpPr>
          <p:nvPr/>
        </p:nvSpPr>
        <p:spPr bwMode="auto">
          <a:xfrm>
            <a:off x="767630" y="5324310"/>
            <a:ext cx="11866839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de-DE" dirty="0"/>
          </a:p>
        </p:txBody>
      </p:sp>
      <p:sp>
        <p:nvSpPr>
          <p:cNvPr id="2058" name="Text Box 61"/>
          <p:cNvSpPr txBox="1">
            <a:spLocks noChangeArrowheads="1"/>
          </p:cNvSpPr>
          <p:nvPr/>
        </p:nvSpPr>
        <p:spPr bwMode="auto">
          <a:xfrm>
            <a:off x="320969" y="10299430"/>
            <a:ext cx="12809541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de-DE" sz="4000" dirty="0"/>
              <a:t>Eigener Text</a:t>
            </a:r>
          </a:p>
        </p:txBody>
      </p:sp>
      <p:sp>
        <p:nvSpPr>
          <p:cNvPr id="2059" name="Text Box 64"/>
          <p:cNvSpPr txBox="1">
            <a:spLocks noChangeArrowheads="1"/>
          </p:cNvSpPr>
          <p:nvPr/>
        </p:nvSpPr>
        <p:spPr bwMode="auto">
          <a:xfrm>
            <a:off x="11489758" y="5395047"/>
            <a:ext cx="12214741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de-DE" dirty="0"/>
          </a:p>
        </p:txBody>
      </p:sp>
      <p:sp>
        <p:nvSpPr>
          <p:cNvPr id="2116" name="Rectangle 68"/>
          <p:cNvSpPr>
            <a:spLocks noChangeArrowheads="1"/>
          </p:cNvSpPr>
          <p:nvPr/>
        </p:nvSpPr>
        <p:spPr bwMode="auto">
          <a:xfrm>
            <a:off x="29351740" y="3397588"/>
            <a:ext cx="13442499" cy="911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/>
        </p:spPr>
        <p:txBody>
          <a:bodyPr wrap="none" lIns="142050" tIns="71025" rIns="142050" bIns="71025" anchor="ctr"/>
          <a:lstStyle/>
          <a:p>
            <a:pPr algn="ctr" defTabSz="3895725">
              <a:defRPr/>
            </a:pPr>
            <a:r>
              <a:rPr lang="de-DE" sz="5500" b="1" dirty="0"/>
              <a:t>Diskussion</a:t>
            </a:r>
          </a:p>
        </p:txBody>
      </p:sp>
      <p:sp>
        <p:nvSpPr>
          <p:cNvPr id="2061" name="Rectangle 78"/>
          <p:cNvSpPr>
            <a:spLocks noChangeArrowheads="1"/>
          </p:cNvSpPr>
          <p:nvPr/>
        </p:nvSpPr>
        <p:spPr bwMode="auto">
          <a:xfrm>
            <a:off x="14046279" y="3397588"/>
            <a:ext cx="14784730" cy="9465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42050" tIns="71025" rIns="142050" bIns="71025" anchor="ctr"/>
          <a:lstStyle/>
          <a:p>
            <a:pPr algn="ctr" defTabSz="3895725"/>
            <a:r>
              <a:rPr lang="de-DE" sz="5500" b="1" dirty="0"/>
              <a:t>Forschungsergebnisse</a:t>
            </a:r>
          </a:p>
        </p:txBody>
      </p:sp>
      <p:sp>
        <p:nvSpPr>
          <p:cNvPr id="2062" name="Text Box 116"/>
          <p:cNvSpPr txBox="1">
            <a:spLocks noChangeArrowheads="1"/>
          </p:cNvSpPr>
          <p:nvPr/>
        </p:nvSpPr>
        <p:spPr bwMode="auto">
          <a:xfrm>
            <a:off x="29632306" y="25969203"/>
            <a:ext cx="1274669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692150" indent="-692150">
              <a:lnSpc>
                <a:spcPct val="90000"/>
              </a:lnSpc>
              <a:spcBef>
                <a:spcPct val="20000"/>
              </a:spcBef>
            </a:pPr>
            <a:r>
              <a:rPr lang="de-DE" sz="4000" dirty="0">
                <a:cs typeface="Arial" charset="0"/>
              </a:rPr>
              <a:t>Eigener Text</a:t>
            </a:r>
            <a:endParaRPr lang="de-DE" sz="4000" dirty="0"/>
          </a:p>
        </p:txBody>
      </p:sp>
      <p:sp>
        <p:nvSpPr>
          <p:cNvPr id="2063" name="Text Box 118"/>
          <p:cNvSpPr txBox="1">
            <a:spLocks noChangeArrowheads="1"/>
          </p:cNvSpPr>
          <p:nvPr/>
        </p:nvSpPr>
        <p:spPr bwMode="auto">
          <a:xfrm>
            <a:off x="320969" y="21740951"/>
            <a:ext cx="12809541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75000"/>
              </a:spcBef>
            </a:pPr>
            <a:r>
              <a:rPr lang="de-DE" sz="400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Eigener Text</a:t>
            </a:r>
          </a:p>
        </p:txBody>
      </p:sp>
      <p:sp>
        <p:nvSpPr>
          <p:cNvPr id="2115" name="Text Box 67"/>
          <p:cNvSpPr txBox="1">
            <a:spLocks noChangeArrowheads="1"/>
          </p:cNvSpPr>
          <p:nvPr/>
        </p:nvSpPr>
        <p:spPr bwMode="auto">
          <a:xfrm>
            <a:off x="320969" y="15834825"/>
            <a:ext cx="1280954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61963" indent="-461963">
              <a:defRPr>
                <a:solidFill>
                  <a:schemeClr val="tx1"/>
                </a:solidFill>
                <a:latin typeface="Arial" charset="0"/>
              </a:defRPr>
            </a:lvl1pPr>
            <a:lvl2pPr marL="923925" indent="-346075">
              <a:defRPr>
                <a:solidFill>
                  <a:schemeClr val="tx1"/>
                </a:solidFill>
                <a:latin typeface="Arial" charset="0"/>
              </a:defRPr>
            </a:lvl2pPr>
            <a:lvl3pPr marL="1038225">
              <a:defRPr>
                <a:solidFill>
                  <a:schemeClr val="tx1"/>
                </a:solidFill>
                <a:latin typeface="Arial" charset="0"/>
              </a:defRPr>
            </a:lvl3pPr>
            <a:lvl4pPr>
              <a:defRPr>
                <a:solidFill>
                  <a:schemeClr val="tx1"/>
                </a:solidFill>
                <a:latin typeface="Arial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20000"/>
              </a:spcBef>
              <a:buFontTx/>
              <a:buChar char="•"/>
              <a:defRPr/>
            </a:pPr>
            <a:r>
              <a:rPr lang="de-DE" sz="360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Eigener Text</a:t>
            </a:r>
            <a:endParaRPr lang="de-DE" sz="3400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2065" name="Rectangle 148"/>
          <p:cNvSpPr>
            <a:spLocks noChangeArrowheads="1"/>
          </p:cNvSpPr>
          <p:nvPr/>
        </p:nvSpPr>
        <p:spPr bwMode="auto">
          <a:xfrm>
            <a:off x="-22445" y="14503187"/>
            <a:ext cx="13442500" cy="9453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42050" tIns="71025" rIns="142050" bIns="71025" anchor="ctr"/>
          <a:lstStyle/>
          <a:p>
            <a:pPr algn="ctr" defTabSz="3895725"/>
            <a:r>
              <a:rPr lang="de-DE" sz="5500" b="1" dirty="0"/>
              <a:t>Forschungshypothesen</a:t>
            </a:r>
          </a:p>
        </p:txBody>
      </p:sp>
      <p:sp>
        <p:nvSpPr>
          <p:cNvPr id="2066" name="Text Box 164"/>
          <p:cNvSpPr txBox="1">
            <a:spLocks noChangeArrowheads="1"/>
          </p:cNvSpPr>
          <p:nvPr/>
        </p:nvSpPr>
        <p:spPr bwMode="auto">
          <a:xfrm>
            <a:off x="320969" y="4623684"/>
            <a:ext cx="12809541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de-DE" sz="3600" dirty="0"/>
              <a:t>Eigener </a:t>
            </a:r>
            <a:r>
              <a:rPr lang="de-DE" sz="4000" dirty="0"/>
              <a:t>Text</a:t>
            </a:r>
          </a:p>
        </p:txBody>
      </p:sp>
      <p:sp>
        <p:nvSpPr>
          <p:cNvPr id="2069" name="Text Box 173"/>
          <p:cNvSpPr txBox="1">
            <a:spLocks noChangeArrowheads="1"/>
          </p:cNvSpPr>
          <p:nvPr/>
        </p:nvSpPr>
        <p:spPr bwMode="auto">
          <a:xfrm>
            <a:off x="14394182" y="4623684"/>
            <a:ext cx="14091169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de-DE" sz="3600" dirty="0"/>
              <a:t>Eigener Text</a:t>
            </a:r>
            <a:endParaRPr lang="de-DE" sz="3600" b="1" dirty="0"/>
          </a:p>
        </p:txBody>
      </p:sp>
      <p:sp>
        <p:nvSpPr>
          <p:cNvPr id="2070" name="Text Box 174"/>
          <p:cNvSpPr txBox="1">
            <a:spLocks noChangeArrowheads="1"/>
          </p:cNvSpPr>
          <p:nvPr/>
        </p:nvSpPr>
        <p:spPr bwMode="auto">
          <a:xfrm>
            <a:off x="29668218" y="4623684"/>
            <a:ext cx="12809542" cy="1311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>
              <a:spcBef>
                <a:spcPct val="20000"/>
              </a:spcBef>
              <a:buFontTx/>
              <a:buChar char="•"/>
            </a:pPr>
            <a:r>
              <a:rPr lang="de-DE" sz="3600" dirty="0"/>
              <a:t>Eigener Text</a:t>
            </a:r>
          </a:p>
          <a:p>
            <a:pPr marL="457200" indent="-457200">
              <a:spcBef>
                <a:spcPct val="20000"/>
              </a:spcBef>
            </a:pPr>
            <a:endParaRPr lang="de-DE" sz="3600" dirty="0"/>
          </a:p>
        </p:txBody>
      </p:sp>
      <p:sp>
        <p:nvSpPr>
          <p:cNvPr id="2071" name="Text Box 175"/>
          <p:cNvSpPr txBox="1">
            <a:spLocks noChangeArrowheads="1"/>
          </p:cNvSpPr>
          <p:nvPr/>
        </p:nvSpPr>
        <p:spPr bwMode="auto">
          <a:xfrm>
            <a:off x="29668218" y="20272124"/>
            <a:ext cx="1280954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de-DE" sz="4000" dirty="0"/>
              <a:t>Eigener Text</a:t>
            </a:r>
          </a:p>
        </p:txBody>
      </p:sp>
      <p:sp>
        <p:nvSpPr>
          <p:cNvPr id="2224" name="Text Box 176"/>
          <p:cNvSpPr txBox="1">
            <a:spLocks noChangeArrowheads="1"/>
          </p:cNvSpPr>
          <p:nvPr/>
        </p:nvSpPr>
        <p:spPr bwMode="auto">
          <a:xfrm>
            <a:off x="14394182" y="6754755"/>
            <a:ext cx="14091169" cy="7006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spcBef>
                <a:spcPct val="50000"/>
              </a:spcBef>
              <a:defRPr/>
            </a:pPr>
            <a:r>
              <a:rPr lang="de-DE" sz="4400" b="1" u="sng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Diagrammtitel</a:t>
            </a:r>
            <a:endParaRPr lang="de-DE" sz="4400" b="1" u="sng" dirty="0"/>
          </a:p>
        </p:txBody>
      </p:sp>
      <p:sp>
        <p:nvSpPr>
          <p:cNvPr id="2227" name="Text Box 179"/>
          <p:cNvSpPr txBox="1">
            <a:spLocks noChangeArrowheads="1"/>
          </p:cNvSpPr>
          <p:nvPr/>
        </p:nvSpPr>
        <p:spPr bwMode="auto">
          <a:xfrm>
            <a:off x="14391937" y="15819437"/>
            <a:ext cx="14093414" cy="2022092"/>
          </a:xfrm>
          <a:prstGeom prst="rect">
            <a:avLst/>
          </a:prstGeom>
          <a:solidFill>
            <a:srgbClr val="FFFFCD"/>
          </a:solidFill>
          <a:ln w="38100">
            <a:solidFill>
              <a:srgbClr val="6600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bIns="91440">
            <a:spAutoFit/>
          </a:bodyPr>
          <a:lstStyle>
            <a:lvl1pPr marL="461963" indent="-461963">
              <a:defRPr>
                <a:solidFill>
                  <a:schemeClr val="tx1"/>
                </a:solidFill>
                <a:latin typeface="Arial" charset="0"/>
              </a:defRPr>
            </a:lvl1pPr>
            <a:lvl2pPr marL="576263">
              <a:defRPr>
                <a:solidFill>
                  <a:schemeClr val="tx1"/>
                </a:solidFill>
                <a:latin typeface="Arial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</a:defRPr>
            </a:lvl3pPr>
            <a:lvl4pPr>
              <a:defRPr>
                <a:solidFill>
                  <a:schemeClr val="tx1"/>
                </a:solidFill>
                <a:latin typeface="Arial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20000"/>
              </a:spcBef>
              <a:defRPr/>
            </a:pPr>
            <a:r>
              <a:rPr lang="de-DE" sz="360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Wesentliche Punkte</a:t>
            </a:r>
          </a:p>
          <a:p>
            <a:pPr>
              <a:spcBef>
                <a:spcPct val="20000"/>
              </a:spcBef>
              <a:buFontTx/>
              <a:buChar char="•"/>
              <a:defRPr/>
            </a:pPr>
            <a:r>
              <a:rPr lang="de-DE" sz="360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Punkt1</a:t>
            </a:r>
          </a:p>
          <a:p>
            <a:pPr>
              <a:spcBef>
                <a:spcPct val="20000"/>
              </a:spcBef>
              <a:buFontTx/>
              <a:buChar char="•"/>
              <a:defRPr/>
            </a:pPr>
            <a:r>
              <a:rPr lang="de-DE" sz="360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Punkt 2</a:t>
            </a:r>
          </a:p>
        </p:txBody>
      </p:sp>
      <p:sp>
        <p:nvSpPr>
          <p:cNvPr id="2075" name="Text Box 180"/>
          <p:cNvSpPr txBox="1">
            <a:spLocks noChangeArrowheads="1"/>
          </p:cNvSpPr>
          <p:nvPr/>
        </p:nvSpPr>
        <p:spPr bwMode="auto">
          <a:xfrm>
            <a:off x="14394182" y="19172237"/>
            <a:ext cx="14091169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de-DE" sz="3600" dirty="0"/>
              <a:t>Eigener Text. </a:t>
            </a:r>
          </a:p>
        </p:txBody>
      </p:sp>
      <p:graphicFrame>
        <p:nvGraphicFramePr>
          <p:cNvPr id="32" name="Object 18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05367438"/>
              </p:ext>
            </p:extLst>
          </p:nvPr>
        </p:nvGraphicFramePr>
        <p:xfrm>
          <a:off x="14593121" y="7217623"/>
          <a:ext cx="13628199" cy="72841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feld 2">
            <a:extLst>
              <a:ext uri="{FF2B5EF4-FFF2-40B4-BE49-F238E27FC236}">
                <a16:creationId xmlns:a16="http://schemas.microsoft.com/office/drawing/2014/main" id="{31319836-3B16-41A4-9FB9-506365D30328}"/>
              </a:ext>
            </a:extLst>
          </p:cNvPr>
          <p:cNvSpPr txBox="1"/>
          <p:nvPr/>
        </p:nvSpPr>
        <p:spPr>
          <a:xfrm>
            <a:off x="320969" y="345215"/>
            <a:ext cx="5574140" cy="193899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6600" dirty="0"/>
              <a:t>LOGO</a:t>
            </a:r>
          </a:p>
          <a:p>
            <a:pPr algn="ctr"/>
            <a:r>
              <a:rPr lang="de-DE" sz="5400" dirty="0"/>
              <a:t>der Institution</a:t>
            </a:r>
          </a:p>
        </p:txBody>
      </p:sp>
      <p:sp>
        <p:nvSpPr>
          <p:cNvPr id="29" name="Textfeld 28">
            <a:extLst>
              <a:ext uri="{FF2B5EF4-FFF2-40B4-BE49-F238E27FC236}">
                <a16:creationId xmlns:a16="http://schemas.microsoft.com/office/drawing/2014/main" id="{C8E0B8E4-B380-4B50-9AA8-62849DB6CBD7}"/>
              </a:ext>
            </a:extLst>
          </p:cNvPr>
          <p:cNvSpPr txBox="1"/>
          <p:nvPr/>
        </p:nvSpPr>
        <p:spPr>
          <a:xfrm>
            <a:off x="36899129" y="373935"/>
            <a:ext cx="5479872" cy="193899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6600" dirty="0"/>
              <a:t>LOGO</a:t>
            </a:r>
          </a:p>
          <a:p>
            <a:pPr algn="ctr"/>
            <a:r>
              <a:rPr lang="de-DE" sz="5400" dirty="0"/>
              <a:t>der Institution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51</Words>
  <Application>Microsoft Office PowerPoint</Application>
  <PresentationFormat>Benutzerdefiniert</PresentationFormat>
  <Paragraphs>30</Paragraphs>
  <Slides>1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1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3" baseType="lpstr">
      <vt:lpstr>Arial</vt:lpstr>
      <vt:lpstr>Default Design</vt:lpstr>
      <vt:lpstr>PowerPoint-Präsentation</vt:lpstr>
    </vt:vector>
  </TitlesOfParts>
  <Company>Graphicsland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Beispielvorlage A0 quer</dc:title>
  <dc:creator>PHT</dc:creator>
  <cp:lastModifiedBy>Dietmar Knitel</cp:lastModifiedBy>
  <cp:revision>7</cp:revision>
  <cp:lastPrinted>2006-08-04T02:22:52Z</cp:lastPrinted>
  <dcterms:created xsi:type="dcterms:W3CDTF">2004-07-27T19:46:06Z</dcterms:created>
  <dcterms:modified xsi:type="dcterms:W3CDTF">2021-12-03T08:30:14Z</dcterms:modified>
</cp:coreProperties>
</file>